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71" r:id="rId9"/>
    <p:sldId id="272" r:id="rId10"/>
    <p:sldId id="262" r:id="rId11"/>
    <p:sldId id="263" r:id="rId12"/>
    <p:sldId id="264" r:id="rId13"/>
    <p:sldId id="265" r:id="rId14"/>
    <p:sldId id="270" r:id="rId15"/>
    <p:sldId id="266" r:id="rId16"/>
    <p:sldId id="267" r:id="rId17"/>
    <p:sldId id="26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46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131FF-AB89-D74F-BE75-0A110ADBBF04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D954-C62E-1E47-9C3D-5BC3475C0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54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A1464-B31A-FF4F-A75D-D84A55C0545F}" type="datetimeFigureOut">
              <a:rPr lang="en-US" smtClean="0"/>
              <a:t>4/3/15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20BDD-06D0-5146-9EBA-8FF206A69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8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538523-6579-984E-8508-2D68C81E7DFA}" type="datetime1">
              <a:rPr lang="en-SG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15763AA-4248-594B-B52D-993F42A0CF32}" type="datetime1">
              <a:rPr lang="en-SG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2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C7BED7E-B50B-9E41-B867-A473097FC942}" type="datetime1">
              <a:rPr lang="en-SG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C32974-D433-CE4D-BE3D-D34A6BD2F9C3}" type="datetime1">
              <a:rPr lang="en-SG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0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DC73FB5-08F5-1447-9373-40FE2773B3C6}" type="datetime1">
              <a:rPr lang="en-SG" smtClean="0"/>
              <a:t>4/3/15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7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328C47-A4B4-EA42-AAD7-B000CAE6BCF4}" type="datetime1">
              <a:rPr lang="en-SG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8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150C210-0236-AD4C-BB31-5D163A881B72}" type="datetime1">
              <a:rPr lang="en-SG" smtClean="0"/>
              <a:t>4/3/15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1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A739028-9C8B-9C47-90E2-257A4A23F612}" type="datetime1">
              <a:rPr lang="en-SG" smtClean="0"/>
              <a:t>4/3/15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2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8481E75-4F5A-6641-9A2F-93BCEDFF23EE}" type="datetime1">
              <a:rPr lang="en-SG" smtClean="0"/>
              <a:t>4/3/15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C958D27-92E9-5242-A0E1-B5827426F774}" type="datetime1">
              <a:rPr lang="en-SG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1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8B2C0B-CCA5-4342-ADA5-57D07E1DA926}" type="datetime1">
              <a:rPr lang="en-SG" smtClean="0"/>
              <a:t>4/3/15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A9584E9-9B84-654E-A1FA-C37C6206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3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4767263"/>
            <a:ext cx="5562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 dirty="0" smtClean="0"/>
              <a:t>Bangladesh Network Operators Group </a:t>
            </a:r>
            <a:r>
              <a:rPr lang="en-US" dirty="0" smtClean="0"/>
              <a:t>Update | APRICOT 2015 | FUKUOKA, JAPAN</a:t>
            </a:r>
            <a:endParaRPr lang="en-US" dirty="0"/>
          </a:p>
        </p:txBody>
      </p:sp>
      <p:pic>
        <p:nvPicPr>
          <p:cNvPr id="7" name="Picture 6" descr="Screen Shot 2015-02-23 at 8.43.04 am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954" y="4659056"/>
            <a:ext cx="1975846" cy="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2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og@bdnog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2-23 at 8.4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029"/>
            <a:ext cx="9144000" cy="1851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424" y="3324876"/>
            <a:ext cx="1915833" cy="2336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dnog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2" y="590868"/>
            <a:ext cx="2678418" cy="945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095" y="1952352"/>
            <a:ext cx="2568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Fakrul Alam</a:t>
            </a:r>
          </a:p>
          <a:p>
            <a:pPr algn="ctr"/>
            <a:r>
              <a:rPr lang="en-US" sz="1600" dirty="0" err="1"/>
              <a:t>secretariat@bdnog.org</a:t>
            </a:r>
            <a:endParaRPr lang="en-US" sz="1600" dirty="0"/>
          </a:p>
          <a:p>
            <a:pPr algn="ctr"/>
            <a:r>
              <a:rPr lang="en-US" sz="2000" dirty="0" smtClean="0"/>
              <a:t>http://</a:t>
            </a:r>
            <a:r>
              <a:rPr lang="en-US" sz="2000" dirty="0" err="1" smtClean="0"/>
              <a:t>www.bdnog.org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801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bdNOG2 Conference &amp; 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052" y="1200151"/>
            <a:ext cx="4064747" cy="339447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bdNOG2 </a:t>
            </a:r>
            <a:r>
              <a:rPr lang="en-US" sz="2400" dirty="0"/>
              <a:t>Conference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November 11, 2014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Participant : 91 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bdNOG2 </a:t>
            </a:r>
            <a:r>
              <a:rPr lang="en-US" sz="2400" dirty="0"/>
              <a:t>Workshop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November 12-15, 2014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4 Days Workshop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Participant : 51 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Workshop Track: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Track 1: MPLS &amp; Application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Track 2: </a:t>
            </a:r>
            <a:r>
              <a:rPr lang="en-US" sz="2000" dirty="0" err="1"/>
              <a:t>DNSSec</a:t>
            </a:r>
            <a:r>
              <a:rPr lang="en-US" sz="2000" dirty="0"/>
              <a:t> Deployment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</p:txBody>
      </p:sp>
      <p:pic>
        <p:nvPicPr>
          <p:cNvPr id="7" name="Picture 6" descr="Screen Shot 2015-03-04 at 6.37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1"/>
            <a:ext cx="3696790" cy="1949415"/>
          </a:xfrm>
          <a:prstGeom prst="rect">
            <a:avLst/>
          </a:prstGeom>
        </p:spPr>
      </p:pic>
      <p:pic>
        <p:nvPicPr>
          <p:cNvPr id="8" name="Picture 7" descr="Screen Shot 2015-03-04 at 6.39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49566"/>
            <a:ext cx="2351494" cy="16564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1458" y="1200151"/>
            <a:ext cx="343221" cy="19494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bdNOG2 Conference &amp; Workshops</a:t>
            </a:r>
          </a:p>
        </p:txBody>
      </p:sp>
      <p:pic>
        <p:nvPicPr>
          <p:cNvPr id="5" name="Content Placeholder 4" descr="Screen Shot 2015-01-17 at 11.48.3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34" r="-132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24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bdNOG2 Conference &amp; Workshops</a:t>
            </a:r>
          </a:p>
        </p:txBody>
      </p:sp>
      <p:pic>
        <p:nvPicPr>
          <p:cNvPr id="10" name="Picture 9" descr="Screen Shot 2015-01-17 at 11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1" y="1200149"/>
            <a:ext cx="4888479" cy="3487071"/>
          </a:xfrm>
          <a:prstGeom prst="rect">
            <a:avLst/>
          </a:prstGeom>
        </p:spPr>
      </p:pic>
      <p:pic>
        <p:nvPicPr>
          <p:cNvPr id="11" name="Picture 10" descr="Screen Shot 2015-01-17 at 11.5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3764428" cy="35160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5845" y="4168794"/>
            <a:ext cx="3581376" cy="6829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bdNOG2 Conference &amp; Workshops</a:t>
            </a:r>
          </a:p>
        </p:txBody>
      </p:sp>
      <p:pic>
        <p:nvPicPr>
          <p:cNvPr id="4" name="Content Placeholder 3" descr="Screen Shot 2015-01-17 at 11.45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06" r="-3090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bdNOG2 Conference &amp; Workshops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pic>
        <p:nvPicPr>
          <p:cNvPr id="7" name="Picture 6" descr="2014-11-13 22.41.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456" y="1704419"/>
            <a:ext cx="3243821" cy="2432866"/>
          </a:xfrm>
          <a:prstGeom prst="rect">
            <a:avLst/>
          </a:prstGeom>
        </p:spPr>
      </p:pic>
      <p:pic>
        <p:nvPicPr>
          <p:cNvPr id="8" name="Picture 7" descr="15695875928_b12da1645b_z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/>
          <a:stretch/>
        </p:blipFill>
        <p:spPr>
          <a:xfrm>
            <a:off x="457201" y="1292751"/>
            <a:ext cx="2875733" cy="1485553"/>
          </a:xfrm>
          <a:prstGeom prst="rect">
            <a:avLst/>
          </a:prstGeom>
        </p:spPr>
      </p:pic>
      <p:pic>
        <p:nvPicPr>
          <p:cNvPr id="9" name="Picture 8" descr="15695920288_8087a5987e_z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3"/>
          <a:stretch/>
        </p:blipFill>
        <p:spPr>
          <a:xfrm>
            <a:off x="457201" y="2841168"/>
            <a:ext cx="2875733" cy="1701595"/>
          </a:xfrm>
          <a:prstGeom prst="rect">
            <a:avLst/>
          </a:prstGeom>
        </p:spPr>
      </p:pic>
      <p:pic>
        <p:nvPicPr>
          <p:cNvPr id="10" name="Picture 9" descr="15883435915_bee53f7f27_z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00" y="1292751"/>
            <a:ext cx="2550400" cy="1430615"/>
          </a:xfrm>
          <a:prstGeom prst="rect">
            <a:avLst/>
          </a:prstGeom>
        </p:spPr>
      </p:pic>
      <p:pic>
        <p:nvPicPr>
          <p:cNvPr id="11" name="Picture 10" descr="15942628445_dda99818dd_z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00" y="2841168"/>
            <a:ext cx="2550400" cy="17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bdNOG3 Conference &amp;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052" y="1200151"/>
            <a:ext cx="4064747" cy="3394472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bdNOG3 </a:t>
            </a:r>
            <a:r>
              <a:rPr lang="en-US" sz="2400" dirty="0"/>
              <a:t>Conference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May 18, 2015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Expected Participant : 200+ 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bdNOG3 </a:t>
            </a:r>
            <a:r>
              <a:rPr lang="en-US" sz="2400" dirty="0"/>
              <a:t>Workshop &amp; Tutorial 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May 19-23, 2014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4 Days Workshop &amp; 1 Day Tutorial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Expected Participant : </a:t>
            </a:r>
            <a:r>
              <a:rPr lang="en-US" sz="2000" dirty="0" smtClean="0"/>
              <a:t>100</a:t>
            </a:r>
            <a:endParaRPr lang="en-US" sz="2000" dirty="0"/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Workshop Track: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Track 1: Advance BGP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Track 2: Linux System Administration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Track 3: </a:t>
            </a:r>
            <a:r>
              <a:rPr lang="en-US" sz="2000" dirty="0" smtClean="0"/>
              <a:t>IP </a:t>
            </a:r>
            <a:r>
              <a:rPr lang="en-US" sz="2000" dirty="0" smtClean="0"/>
              <a:t>Telephony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061458" y="1200151"/>
            <a:ext cx="343221" cy="19494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2" y="3866159"/>
            <a:ext cx="34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18-23, </a:t>
            </a:r>
            <a:r>
              <a:rPr lang="en-US" dirty="0" smtClean="0"/>
              <a:t>2015</a:t>
            </a:r>
          </a:p>
          <a:p>
            <a:r>
              <a:rPr lang="en-US" dirty="0" smtClean="0"/>
              <a:t>Dhaka, Bangladesh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00152"/>
            <a:ext cx="4009035" cy="26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3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bdNOG4 Conference &amp;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052" y="1200151"/>
            <a:ext cx="4064747" cy="339447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bdNOG4 </a:t>
            </a:r>
            <a:r>
              <a:rPr lang="en-US" sz="2400" dirty="0"/>
              <a:t>Conference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November 11, 2015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Expected Participant : 120+ 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 smtClean="0"/>
              <a:t>bdNOG4 </a:t>
            </a:r>
            <a:r>
              <a:rPr lang="en-US" sz="2400" dirty="0"/>
              <a:t>Workshop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November 12-15, 2015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4 Days Workshop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Expected Participant : 65+ </a:t>
            </a:r>
          </a:p>
          <a:p>
            <a:pPr>
              <a:buFont typeface="Wingdings" charset="0"/>
              <a:buChar char="§"/>
              <a:defRPr/>
            </a:pPr>
            <a:endParaRPr lang="en-US" sz="2400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Workshop Track: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000" dirty="0"/>
              <a:t>2 </a:t>
            </a:r>
            <a:r>
              <a:rPr lang="en-US" sz="2000" dirty="0" smtClean="0"/>
              <a:t>Tracks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061458" y="1200151"/>
            <a:ext cx="343221" cy="19494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1" y="3948292"/>
            <a:ext cx="34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November 11-15, 2015</a:t>
            </a:r>
          </a:p>
          <a:p>
            <a:r>
              <a:rPr lang="en-US" dirty="0" err="1" smtClean="0"/>
              <a:t>Sylhet</a:t>
            </a:r>
            <a:r>
              <a:rPr lang="en-US" dirty="0" smtClean="0"/>
              <a:t>, Bangladesh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74" y="1200151"/>
            <a:ext cx="4106178" cy="27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3719"/>
            <a:ext cx="8229600" cy="274090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http://</a:t>
            </a:r>
            <a:r>
              <a:rPr lang="en-US" dirty="0" err="1"/>
              <a:t>www.bdnog.org</a:t>
            </a:r>
            <a:endParaRPr lang="en-US" dirty="0"/>
          </a:p>
          <a:p>
            <a:pPr marL="0" indent="0" algn="ctr">
              <a:buNone/>
            </a:pPr>
            <a:r>
              <a:rPr lang="en-US" dirty="0" err="1"/>
              <a:t>info@bdnog.org</a:t>
            </a: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Facebook</a:t>
            </a:r>
            <a:r>
              <a:rPr lang="en-US" dirty="0" smtClean="0"/>
              <a:t> </a:t>
            </a:r>
            <a:r>
              <a:rPr lang="en-US" dirty="0"/>
              <a:t>: http://</a:t>
            </a:r>
            <a:r>
              <a:rPr lang="en-US" dirty="0" err="1"/>
              <a:t>goo.gl</a:t>
            </a:r>
            <a:r>
              <a:rPr lang="en-US" dirty="0"/>
              <a:t>/XN9iBO</a:t>
            </a:r>
          </a:p>
          <a:p>
            <a:pPr marL="0" indent="0" algn="ctr">
              <a:buNone/>
            </a:pPr>
            <a:r>
              <a:rPr lang="en-US" b="1" dirty="0"/>
              <a:t>Twitter</a:t>
            </a:r>
            <a:r>
              <a:rPr lang="en-US" dirty="0"/>
              <a:t> : http://</a:t>
            </a:r>
            <a:r>
              <a:rPr lang="en-US" dirty="0" err="1"/>
              <a:t>goo.gl</a:t>
            </a:r>
            <a:r>
              <a:rPr lang="en-US" dirty="0"/>
              <a:t>/y2w1ac</a:t>
            </a:r>
          </a:p>
          <a:p>
            <a:pPr marL="0" indent="0" algn="ctr">
              <a:buNone/>
            </a:pPr>
            <a:r>
              <a:rPr lang="en-US" b="1" dirty="0" smtClean="0"/>
              <a:t>Flickr</a:t>
            </a:r>
            <a:r>
              <a:rPr lang="en-US" dirty="0" smtClean="0"/>
              <a:t> </a:t>
            </a:r>
            <a:r>
              <a:rPr lang="en-US" dirty="0"/>
              <a:t>: http://</a:t>
            </a:r>
            <a:r>
              <a:rPr lang="en-US" dirty="0" err="1"/>
              <a:t>goo.gl</a:t>
            </a:r>
            <a:r>
              <a:rPr lang="en-US" dirty="0"/>
              <a:t>/ETH88O</a:t>
            </a:r>
          </a:p>
          <a:p>
            <a:pPr marL="0" indent="0" algn="ctr">
              <a:buNone/>
            </a:pPr>
            <a:r>
              <a:rPr lang="en-US" b="1" dirty="0" err="1" smtClean="0"/>
              <a:t>Youtube</a:t>
            </a:r>
            <a:r>
              <a:rPr lang="en-US" dirty="0" smtClean="0"/>
              <a:t> </a:t>
            </a:r>
            <a:r>
              <a:rPr lang="en-US" dirty="0"/>
              <a:t>: http://</a:t>
            </a:r>
            <a:r>
              <a:rPr lang="en-US" dirty="0" err="1"/>
              <a:t>goo.gl</a:t>
            </a:r>
            <a:r>
              <a:rPr lang="en-US" dirty="0"/>
              <a:t>/5aaZRJ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pic>
        <p:nvPicPr>
          <p:cNvPr id="5" name="Picture 4" descr="bdnog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3" y="629749"/>
            <a:ext cx="2850028" cy="10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bdNOG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Bangladesh Network Operators Group (</a:t>
            </a:r>
            <a:r>
              <a:rPr lang="en-US" dirty="0" err="1"/>
              <a:t>bdNOG</a:t>
            </a:r>
            <a:r>
              <a:rPr lang="en-US" dirty="0"/>
              <a:t>) is a forum of </a:t>
            </a:r>
            <a:r>
              <a:rPr lang="en-US" b="1" dirty="0"/>
              <a:t>computer professionals </a:t>
            </a:r>
            <a:r>
              <a:rPr lang="en-US" dirty="0"/>
              <a:t>working in several ICT based organization in </a:t>
            </a:r>
            <a:r>
              <a:rPr lang="en-US" b="1" dirty="0"/>
              <a:t>Bangladesh</a:t>
            </a:r>
            <a:r>
              <a:rPr lang="en-US" dirty="0"/>
              <a:t> namely in Telco, ISP, Bank, Garments </a:t>
            </a:r>
            <a:r>
              <a:rPr lang="en-US" dirty="0" smtClean="0"/>
              <a:t>etc.</a:t>
            </a:r>
          </a:p>
          <a:p>
            <a:pPr algn="just"/>
            <a:r>
              <a:rPr lang="en-US" dirty="0" smtClean="0"/>
              <a:t>Objective </a:t>
            </a:r>
            <a:r>
              <a:rPr lang="en-US" dirty="0"/>
              <a:t>of this forum is to </a:t>
            </a:r>
            <a:r>
              <a:rPr lang="en-US" b="1" dirty="0"/>
              <a:t>work together</a:t>
            </a:r>
            <a:r>
              <a:rPr lang="en-US" dirty="0"/>
              <a:t>, </a:t>
            </a:r>
            <a:r>
              <a:rPr lang="en-US" b="1" dirty="0"/>
              <a:t>share operational experience</a:t>
            </a:r>
            <a:r>
              <a:rPr lang="en-US" dirty="0"/>
              <a:t>, </a:t>
            </a:r>
            <a:r>
              <a:rPr lang="en-US" b="1" dirty="0"/>
              <a:t>conduct operational research</a:t>
            </a:r>
            <a:r>
              <a:rPr lang="en-US" dirty="0"/>
              <a:t>, </a:t>
            </a:r>
            <a:r>
              <a:rPr lang="en-US" b="1" dirty="0"/>
              <a:t>promote local ICT talent </a:t>
            </a:r>
            <a:r>
              <a:rPr lang="en-US" dirty="0"/>
              <a:t>to the international community and help building better Internet in </a:t>
            </a:r>
            <a:r>
              <a:rPr lang="en-US" dirty="0" smtClean="0"/>
              <a:t>Bangladesh.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community works on </a:t>
            </a:r>
            <a:r>
              <a:rPr lang="en-US" b="1" dirty="0"/>
              <a:t>voluntary basis </a:t>
            </a:r>
            <a:r>
              <a:rPr lang="en-US" dirty="0"/>
              <a:t>and </a:t>
            </a:r>
            <a:r>
              <a:rPr lang="en-US" b="1" dirty="0"/>
              <a:t>not for profit </a:t>
            </a:r>
            <a:r>
              <a:rPr lang="en-US" dirty="0"/>
              <a:t>interest.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3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Work together </a:t>
            </a:r>
            <a:r>
              <a:rPr lang="en-US" dirty="0"/>
              <a:t>to build </a:t>
            </a:r>
            <a:r>
              <a:rPr lang="en-US" dirty="0" smtClean="0"/>
              <a:t>better </a:t>
            </a:r>
            <a:r>
              <a:rPr lang="en-US" dirty="0"/>
              <a:t>Internet in </a:t>
            </a:r>
            <a:r>
              <a:rPr lang="en-US" b="1" dirty="0"/>
              <a:t>Bangladesh</a:t>
            </a:r>
          </a:p>
          <a:p>
            <a:r>
              <a:rPr lang="en-US" dirty="0"/>
              <a:t>Conduct </a:t>
            </a:r>
            <a:r>
              <a:rPr lang="en-US" b="1" dirty="0" smtClean="0"/>
              <a:t>operational</a:t>
            </a:r>
            <a:r>
              <a:rPr lang="en-US" dirty="0" smtClean="0"/>
              <a:t> </a:t>
            </a:r>
            <a:r>
              <a:rPr lang="en-US" b="1" dirty="0"/>
              <a:t>research</a:t>
            </a:r>
            <a:r>
              <a:rPr lang="en-US" dirty="0"/>
              <a:t> </a:t>
            </a:r>
            <a:r>
              <a:rPr lang="en-US" b="1" dirty="0"/>
              <a:t>locally</a:t>
            </a:r>
          </a:p>
          <a:p>
            <a:r>
              <a:rPr lang="en-US" b="1" dirty="0"/>
              <a:t>Facilitate</a:t>
            </a:r>
            <a:r>
              <a:rPr lang="en-US" dirty="0"/>
              <a:t> discussion of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issues</a:t>
            </a:r>
          </a:p>
          <a:p>
            <a:r>
              <a:rPr lang="en-US" dirty="0"/>
              <a:t>Build a </a:t>
            </a:r>
            <a:r>
              <a:rPr lang="en-US" b="1" dirty="0" smtClean="0"/>
              <a:t>platform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b="1" dirty="0"/>
              <a:t>share</a:t>
            </a:r>
            <a:r>
              <a:rPr lang="en-US" dirty="0"/>
              <a:t> </a:t>
            </a:r>
            <a:r>
              <a:rPr lang="en-US" dirty="0" smtClean="0"/>
              <a:t>operational </a:t>
            </a:r>
            <a:r>
              <a:rPr lang="en-US" dirty="0"/>
              <a:t>work </a:t>
            </a:r>
            <a:r>
              <a:rPr lang="en-US" b="1" dirty="0"/>
              <a:t>experience</a:t>
            </a:r>
          </a:p>
          <a:p>
            <a:r>
              <a:rPr lang="en-US" dirty="0"/>
              <a:t>Promote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talent</a:t>
            </a:r>
            <a:r>
              <a:rPr lang="en-US" dirty="0"/>
              <a:t> to the </a:t>
            </a:r>
            <a:r>
              <a:rPr lang="en-US" b="1" dirty="0"/>
              <a:t>global</a:t>
            </a:r>
            <a:r>
              <a:rPr lang="en-US" dirty="0"/>
              <a:t> Internet </a:t>
            </a:r>
            <a:r>
              <a:rPr lang="en-US" b="1" dirty="0"/>
              <a:t>community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8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www.bdnog.org</a:t>
            </a:r>
            <a:endParaRPr lang="en-US" dirty="0"/>
          </a:p>
        </p:txBody>
      </p:sp>
      <p:pic>
        <p:nvPicPr>
          <p:cNvPr id="6" name="Picture 5" descr="Screen Shot 2015-03-03 at 11.36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1785"/>
            <a:ext cx="4588928" cy="2876225"/>
          </a:xfrm>
          <a:prstGeom prst="rect">
            <a:avLst/>
          </a:prstGeom>
        </p:spPr>
      </p:pic>
      <p:pic>
        <p:nvPicPr>
          <p:cNvPr id="7" name="Picture 6" descr="Screen Shot 2015-03-03 at 11.36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30" y="1180153"/>
            <a:ext cx="5166770" cy="32777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Mailing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Mailing List (</a:t>
            </a:r>
            <a:r>
              <a:rPr lang="en-US" dirty="0" smtClean="0">
                <a:hlinkClick r:id="rId2"/>
              </a:rPr>
              <a:t>nog@bdnog.org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Mailing List is open for 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bdNOG1 &amp; APNIC Regional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052" y="1200151"/>
            <a:ext cx="4064747" cy="339447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0"/>
              <a:buChar char="§"/>
              <a:defRPr/>
            </a:pPr>
            <a:r>
              <a:rPr lang="en-US" sz="2400" dirty="0"/>
              <a:t> </a:t>
            </a:r>
            <a:r>
              <a:rPr lang="en-US" sz="2400" dirty="0" smtClean="0"/>
              <a:t>bdNOG1 </a:t>
            </a:r>
            <a:r>
              <a:rPr lang="en-US" sz="2400" dirty="0"/>
              <a:t>Conference</a:t>
            </a:r>
          </a:p>
          <a:p>
            <a:pPr lvl="1">
              <a:defRPr/>
            </a:pPr>
            <a:r>
              <a:rPr lang="en-US" sz="1600" dirty="0"/>
              <a:t>May 23, 2014</a:t>
            </a:r>
          </a:p>
          <a:p>
            <a:pPr lvl="1">
              <a:defRPr/>
            </a:pPr>
            <a:r>
              <a:rPr lang="en-US" sz="1600" dirty="0"/>
              <a:t>Total Participant : 180+ 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APNIC Regional Conference</a:t>
            </a:r>
          </a:p>
          <a:p>
            <a:pPr lvl="1">
              <a:defRPr/>
            </a:pPr>
            <a:r>
              <a:rPr lang="en-US" sz="1600" dirty="0"/>
              <a:t>May 24, 2014</a:t>
            </a:r>
          </a:p>
          <a:p>
            <a:pPr lvl="1">
              <a:defRPr/>
            </a:pPr>
            <a:r>
              <a:rPr lang="en-US" sz="1600" dirty="0"/>
              <a:t>Total Participant : 120 +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 </a:t>
            </a:r>
            <a:r>
              <a:rPr lang="en-US" sz="2400" dirty="0" smtClean="0"/>
              <a:t>bdNOG1 </a:t>
            </a:r>
            <a:r>
              <a:rPr lang="en-US" sz="2400" dirty="0"/>
              <a:t>Tutorial </a:t>
            </a:r>
          </a:p>
          <a:p>
            <a:pPr lvl="1">
              <a:defRPr/>
            </a:pPr>
            <a:r>
              <a:rPr lang="en-US" sz="1600" dirty="0"/>
              <a:t>May 22, 2014</a:t>
            </a:r>
          </a:p>
          <a:p>
            <a:pPr lvl="1">
              <a:defRPr/>
            </a:pPr>
            <a:r>
              <a:rPr lang="en-US" sz="1600" dirty="0"/>
              <a:t>3 Tracks</a:t>
            </a:r>
          </a:p>
          <a:p>
            <a:pPr lvl="1">
              <a:defRPr/>
            </a:pPr>
            <a:r>
              <a:rPr lang="en-US" sz="1600" dirty="0"/>
              <a:t>Participant : 86</a:t>
            </a:r>
          </a:p>
          <a:p>
            <a:pPr>
              <a:buFont typeface="Wingdings" charset="0"/>
              <a:buChar char="§"/>
              <a:defRPr/>
            </a:pPr>
            <a:r>
              <a:rPr lang="en-US" sz="2400" dirty="0"/>
              <a:t> </a:t>
            </a:r>
            <a:r>
              <a:rPr lang="en-US" sz="2400" dirty="0" smtClean="0"/>
              <a:t>bdNOG1 </a:t>
            </a:r>
            <a:r>
              <a:rPr lang="en-US" sz="2400" dirty="0"/>
              <a:t>Workshop</a:t>
            </a:r>
          </a:p>
          <a:p>
            <a:pPr lvl="1">
              <a:defRPr/>
            </a:pPr>
            <a:r>
              <a:rPr lang="en-US" sz="1600" dirty="0"/>
              <a:t>May 19-21, 2014</a:t>
            </a:r>
          </a:p>
          <a:p>
            <a:pPr lvl="1">
              <a:defRPr/>
            </a:pPr>
            <a:r>
              <a:rPr lang="en-US" sz="1600" dirty="0"/>
              <a:t>3 Tracks ( Routing, Network Security, Cloud )</a:t>
            </a:r>
          </a:p>
          <a:p>
            <a:pPr lvl="1">
              <a:defRPr/>
            </a:pPr>
            <a:r>
              <a:rPr lang="en-US" sz="1600" dirty="0"/>
              <a:t>Participant : </a:t>
            </a:r>
            <a:r>
              <a:rPr lang="en-US" sz="1600" dirty="0" smtClean="0"/>
              <a:t>86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141" r="2959" b="12594"/>
          <a:stretch/>
        </p:blipFill>
        <p:spPr>
          <a:xfrm>
            <a:off x="457200" y="1200151"/>
            <a:ext cx="3429397" cy="3126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12" t="21242" r="57618" b="34199"/>
          <a:stretch/>
        </p:blipFill>
        <p:spPr>
          <a:xfrm>
            <a:off x="583476" y="3879615"/>
            <a:ext cx="1387439" cy="89424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bdNOG1 &amp; APNIC Regional Meeting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94" r="-307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6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bdNOG1 &amp; APNIC Regional Meeting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pic>
        <p:nvPicPr>
          <p:cNvPr id="6" name="Picture 5" descr="14289607006_9789d1f8e0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80" y="1307265"/>
            <a:ext cx="4831610" cy="3223590"/>
          </a:xfrm>
          <a:prstGeom prst="rect">
            <a:avLst/>
          </a:prstGeom>
        </p:spPr>
      </p:pic>
      <p:pic>
        <p:nvPicPr>
          <p:cNvPr id="5" name="Picture 4" descr="14126340797_94998a2ffa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3229"/>
            <a:ext cx="3512732" cy="23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5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bdNOG1 &amp; APNIC Regional Meeting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Bangladesh Network Operators Group Update | APRICOT 2015 | FUKUOKA, JAPAN</a:t>
            </a:r>
            <a:endParaRPr lang="en-US"/>
          </a:p>
        </p:txBody>
      </p:sp>
      <p:pic>
        <p:nvPicPr>
          <p:cNvPr id="8" name="Picture 7" descr="15380374301_e90ccd52c2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99703"/>
            <a:ext cx="4757879" cy="3174397"/>
          </a:xfrm>
          <a:prstGeom prst="rect">
            <a:avLst/>
          </a:prstGeom>
        </p:spPr>
      </p:pic>
      <p:pic>
        <p:nvPicPr>
          <p:cNvPr id="7" name="Picture 6" descr="14312150754_b737e7d22e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47" y="1821813"/>
            <a:ext cx="4179154" cy="27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622</Words>
  <Application>Microsoft Macintosh PowerPoint</Application>
  <PresentationFormat>On-screen Show (16:9)</PresentationFormat>
  <Paragraphs>104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bdNOG</vt:lpstr>
      <vt:lpstr>Why</vt:lpstr>
      <vt:lpstr>http://www.bdnog.org</vt:lpstr>
      <vt:lpstr>Mailing List</vt:lpstr>
      <vt:lpstr>bdNOG1 &amp; APNIC Regional Meeting</vt:lpstr>
      <vt:lpstr>bdNOG1 &amp; APNIC Regional Meeting</vt:lpstr>
      <vt:lpstr>bdNOG1 &amp; APNIC Regional Meeting</vt:lpstr>
      <vt:lpstr>bdNOG1 &amp; APNIC Regional Meeting</vt:lpstr>
      <vt:lpstr>bdNOG2 Conference &amp; Workshops</vt:lpstr>
      <vt:lpstr>bdNOG2 Conference &amp; Workshops</vt:lpstr>
      <vt:lpstr>bdNOG2 Conference &amp; Workshops</vt:lpstr>
      <vt:lpstr>bdNOG2 Conference &amp; Workshops</vt:lpstr>
      <vt:lpstr>bdNOG2 Conference &amp; Workshops</vt:lpstr>
      <vt:lpstr>bdNOG3 Conference &amp; Workshop</vt:lpstr>
      <vt:lpstr>bdNOG4 Conference &amp; Workshop</vt:lpstr>
      <vt:lpstr>PowerPoint Presentation</vt:lpstr>
    </vt:vector>
  </TitlesOfParts>
  <Company>bdHUB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Fakrul Alam</dc:creator>
  <cp:lastModifiedBy>Fakrul Alam</cp:lastModifiedBy>
  <cp:revision>68</cp:revision>
  <dcterms:created xsi:type="dcterms:W3CDTF">2015-03-03T00:53:24Z</dcterms:created>
  <dcterms:modified xsi:type="dcterms:W3CDTF">2015-03-04T03:28:10Z</dcterms:modified>
</cp:coreProperties>
</file>